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80" r:id="rId2"/>
    <p:sldId id="292" r:id="rId3"/>
    <p:sldId id="318" r:id="rId4"/>
    <p:sldId id="308" r:id="rId5"/>
    <p:sldId id="314" r:id="rId6"/>
    <p:sldId id="311" r:id="rId7"/>
    <p:sldId id="322" r:id="rId8"/>
    <p:sldId id="336" r:id="rId9"/>
    <p:sldId id="297" r:id="rId10"/>
  </p:sldIdLst>
  <p:sldSz cx="9906000" cy="6858000" type="A4"/>
  <p:notesSz cx="6858000" cy="9144000"/>
  <p:embeddedFontLst>
    <p:embeddedFont>
      <p:font typeface="나눔바른고딕" panose="020B0603020101020101" pitchFamily="50" charset="-127"/>
      <p:regular r:id="rId12"/>
      <p:bold r:id="rId13"/>
    </p:embeddedFont>
    <p:embeddedFont>
      <p:font typeface="맑은 고딕" panose="020B0503020000020004" pitchFamily="50" charset="-127"/>
      <p:regular r:id="rId14"/>
      <p:bold r:id="rId15"/>
    </p:embeddedFont>
    <p:embeddedFont>
      <p:font typeface="함초롬돋움" panose="020B0604000101010101" pitchFamily="50" charset="-127"/>
      <p:regular r:id="rId16"/>
      <p:bold r:id="rId17"/>
    </p:embeddedFont>
  </p:embeddedFontLst>
  <p:defaultTextStyle>
    <a:defPPr>
      <a:defRPr lang="ko-KR"/>
    </a:defPPr>
    <a:lvl1pPr marL="0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36433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72866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09298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45731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82164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18597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755029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291462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8AC8"/>
    <a:srgbClr val="423D4B"/>
    <a:srgbClr val="E6E8BB"/>
    <a:srgbClr val="413C4A"/>
    <a:srgbClr val="E5E7B9"/>
    <a:srgbClr val="85C8C5"/>
    <a:srgbClr val="FAC564"/>
    <a:srgbClr val="FFFFFF"/>
    <a:srgbClr val="28C673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43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2112" y="138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5" d="100"/>
          <a:sy n="125" d="100"/>
        </p:scale>
        <p:origin x="-498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75B8C-DF90-4444-88E4-F1D95D87E965}" type="datetimeFigureOut">
              <a:rPr lang="ko-KR" altLang="en-US" smtClean="0"/>
              <a:pPr/>
              <a:t>2020-07-11 Sat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05DAE-064F-4E16-A6EA-40DBFA52F8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808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36433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72866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09298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45731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82164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18597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755029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291462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611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gradFill>
          <a:gsLst>
            <a:gs pos="100000">
              <a:schemeClr val="tx1">
                <a:lumMod val="85000"/>
                <a:lumOff val="15000"/>
              </a:schemeClr>
            </a:gs>
            <a:gs pos="91000">
              <a:schemeClr val="tx1">
                <a:lumMod val="85000"/>
                <a:lumOff val="15000"/>
              </a:schemeClr>
            </a:gs>
            <a:gs pos="0">
              <a:schemeClr val="tx1">
                <a:lumMod val="75000"/>
                <a:lumOff val="2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1C93-9B06-4276-BC97-0ADB2A4437DB}" type="datetime1">
              <a:rPr lang="ko-KR" altLang="en-US" smtClean="0"/>
              <a:t>2020-07-11 Sat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4" y="273049"/>
            <a:ext cx="3259006" cy="1162051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3"/>
            <a:ext cx="5537729" cy="5853113"/>
          </a:xfrm>
        </p:spPr>
        <p:txBody>
          <a:bodyPr/>
          <a:lstStyle>
            <a:lvl1pPr>
              <a:defRPr sz="3800"/>
            </a:lvl1pPr>
            <a:lvl2pPr>
              <a:defRPr sz="3300"/>
            </a:lvl2pPr>
            <a:lvl3pPr>
              <a:defRPr sz="28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4" y="1435103"/>
            <a:ext cx="3259006" cy="4691063"/>
          </a:xfrm>
        </p:spPr>
        <p:txBody>
          <a:bodyPr/>
          <a:lstStyle>
            <a:lvl1pPr marL="0" indent="0">
              <a:buNone/>
              <a:defRPr sz="1600"/>
            </a:lvl1pPr>
            <a:lvl2pPr marL="536433" indent="0">
              <a:buNone/>
              <a:defRPr sz="1400"/>
            </a:lvl2pPr>
            <a:lvl3pPr marL="1072866" indent="0">
              <a:buNone/>
              <a:defRPr sz="1200"/>
            </a:lvl3pPr>
            <a:lvl4pPr marL="1609298" indent="0">
              <a:buNone/>
              <a:defRPr sz="1100"/>
            </a:lvl4pPr>
            <a:lvl5pPr marL="2145731" indent="0">
              <a:buNone/>
              <a:defRPr sz="1100"/>
            </a:lvl5pPr>
            <a:lvl6pPr marL="2682164" indent="0">
              <a:buNone/>
              <a:defRPr sz="1100"/>
            </a:lvl6pPr>
            <a:lvl7pPr marL="3218597" indent="0">
              <a:buNone/>
              <a:defRPr sz="1100"/>
            </a:lvl7pPr>
            <a:lvl8pPr marL="3755029" indent="0">
              <a:buNone/>
              <a:defRPr sz="1100"/>
            </a:lvl8pPr>
            <a:lvl9pPr marL="4291462" indent="0">
              <a:buNone/>
              <a:defRPr sz="1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BF81-9823-4755-9B74-B9CC032432DE}" type="datetime1">
              <a:rPr lang="ko-KR" altLang="en-US" smtClean="0"/>
              <a:t>2020-07-11 Sat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9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800"/>
            </a:lvl1pPr>
            <a:lvl2pPr marL="536433" indent="0">
              <a:buNone/>
              <a:defRPr sz="3300"/>
            </a:lvl2pPr>
            <a:lvl3pPr marL="1072866" indent="0">
              <a:buNone/>
              <a:defRPr sz="2800"/>
            </a:lvl3pPr>
            <a:lvl4pPr marL="1609298" indent="0">
              <a:buNone/>
              <a:defRPr sz="2300"/>
            </a:lvl4pPr>
            <a:lvl5pPr marL="2145731" indent="0">
              <a:buNone/>
              <a:defRPr sz="2300"/>
            </a:lvl5pPr>
            <a:lvl6pPr marL="2682164" indent="0">
              <a:buNone/>
              <a:defRPr sz="2300"/>
            </a:lvl6pPr>
            <a:lvl7pPr marL="3218597" indent="0">
              <a:buNone/>
              <a:defRPr sz="2300"/>
            </a:lvl7pPr>
            <a:lvl8pPr marL="3755029" indent="0">
              <a:buNone/>
              <a:defRPr sz="2300"/>
            </a:lvl8pPr>
            <a:lvl9pPr marL="4291462" indent="0">
              <a:buNone/>
              <a:defRPr sz="23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9"/>
            <a:ext cx="5943600" cy="804863"/>
          </a:xfrm>
        </p:spPr>
        <p:txBody>
          <a:bodyPr/>
          <a:lstStyle>
            <a:lvl1pPr marL="0" indent="0">
              <a:buNone/>
              <a:defRPr sz="1600"/>
            </a:lvl1pPr>
            <a:lvl2pPr marL="536433" indent="0">
              <a:buNone/>
              <a:defRPr sz="1400"/>
            </a:lvl2pPr>
            <a:lvl3pPr marL="1072866" indent="0">
              <a:buNone/>
              <a:defRPr sz="1200"/>
            </a:lvl3pPr>
            <a:lvl4pPr marL="1609298" indent="0">
              <a:buNone/>
              <a:defRPr sz="1100"/>
            </a:lvl4pPr>
            <a:lvl5pPr marL="2145731" indent="0">
              <a:buNone/>
              <a:defRPr sz="1100"/>
            </a:lvl5pPr>
            <a:lvl6pPr marL="2682164" indent="0">
              <a:buNone/>
              <a:defRPr sz="1100"/>
            </a:lvl6pPr>
            <a:lvl7pPr marL="3218597" indent="0">
              <a:buNone/>
              <a:defRPr sz="1100"/>
            </a:lvl7pPr>
            <a:lvl8pPr marL="3755029" indent="0">
              <a:buNone/>
              <a:defRPr sz="1100"/>
            </a:lvl8pPr>
            <a:lvl9pPr marL="4291462" indent="0">
              <a:buNone/>
              <a:defRPr sz="1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8A5C5-A760-4665-A940-E20F510C69FE}" type="datetime1">
              <a:rPr lang="ko-KR" altLang="en-US" smtClean="0"/>
              <a:t>2020-07-11 Sat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EEF72-D11B-4B45-80B2-11F8785BC426}" type="datetime1">
              <a:rPr lang="ko-KR" altLang="en-US" smtClean="0"/>
              <a:t>2020-07-11 Sat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40"/>
            <a:ext cx="222885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40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F6344-EBAA-4085-A258-559FF331E266}" type="datetime1">
              <a:rPr lang="ko-KR" altLang="en-US" smtClean="0"/>
              <a:t>2020-07-11 Sat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B9918-E6BB-432D-A8F8-AC60DB3964CC}" type="datetime1">
              <a:rPr lang="ko-KR" altLang="en-US" smtClean="0"/>
              <a:pPr/>
              <a:t>2020-07-11 Sat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22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gradFill>
          <a:gsLst>
            <a:gs pos="100000">
              <a:schemeClr val="accent5">
                <a:lumMod val="75000"/>
              </a:schemeClr>
            </a:gs>
            <a:gs pos="54000">
              <a:schemeClr val="accent5"/>
            </a:gs>
            <a:gs pos="0">
              <a:schemeClr val="accent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3265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gradFill flip="none" rotWithShape="1">
          <a:gsLst>
            <a:gs pos="100000">
              <a:schemeClr val="bg1"/>
            </a:gs>
            <a:gs pos="38000">
              <a:schemeClr val="bg1">
                <a:lumMod val="95000"/>
              </a:schemeClr>
            </a:gs>
            <a:gs pos="0">
              <a:schemeClr val="bg1">
                <a:lumMod val="85000"/>
                <a:alpha val="64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39423" y="19578"/>
            <a:ext cx="9827154" cy="67821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3000">
                <a:schemeClr val="bg1"/>
              </a:gs>
            </a:gsLst>
            <a:lin ang="16200000" scaled="1"/>
          </a:gradFill>
          <a:ln>
            <a:noFill/>
          </a:ln>
          <a:effectLst>
            <a:outerShdw blurRad="50800" dist="508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액자 2"/>
          <p:cNvSpPr/>
          <p:nvPr userDrawn="1"/>
        </p:nvSpPr>
        <p:spPr>
          <a:xfrm>
            <a:off x="0" y="0"/>
            <a:ext cx="9906000" cy="6858000"/>
          </a:xfrm>
          <a:prstGeom prst="frame">
            <a:avLst>
              <a:gd name="adj1" fmla="val 833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011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1976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0FF6-59C0-4879-B026-626A45E9659E}" type="datetime1">
              <a:rPr lang="ko-KR" altLang="en-US" smtClean="0"/>
              <a:t>2020-07-11 Sat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6433" indent="0">
              <a:buNone/>
              <a:defRPr sz="2300" b="1"/>
            </a:lvl2pPr>
            <a:lvl3pPr marL="1072866" indent="0">
              <a:buNone/>
              <a:defRPr sz="2100" b="1"/>
            </a:lvl3pPr>
            <a:lvl4pPr marL="1609298" indent="0">
              <a:buNone/>
              <a:defRPr sz="1900" b="1"/>
            </a:lvl4pPr>
            <a:lvl5pPr marL="2145731" indent="0">
              <a:buNone/>
              <a:defRPr sz="1900" b="1"/>
            </a:lvl5pPr>
            <a:lvl6pPr marL="2682164" indent="0">
              <a:buNone/>
              <a:defRPr sz="1900" b="1"/>
            </a:lvl6pPr>
            <a:lvl7pPr marL="3218597" indent="0">
              <a:buNone/>
              <a:defRPr sz="1900" b="1"/>
            </a:lvl7pPr>
            <a:lvl8pPr marL="3755029" indent="0">
              <a:buNone/>
              <a:defRPr sz="1900" b="1"/>
            </a:lvl8pPr>
            <a:lvl9pPr marL="4291462" indent="0">
              <a:buNone/>
              <a:defRPr sz="19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6433" indent="0">
              <a:buNone/>
              <a:defRPr sz="2300" b="1"/>
            </a:lvl2pPr>
            <a:lvl3pPr marL="1072866" indent="0">
              <a:buNone/>
              <a:defRPr sz="2100" b="1"/>
            </a:lvl3pPr>
            <a:lvl4pPr marL="1609298" indent="0">
              <a:buNone/>
              <a:defRPr sz="1900" b="1"/>
            </a:lvl4pPr>
            <a:lvl5pPr marL="2145731" indent="0">
              <a:buNone/>
              <a:defRPr sz="1900" b="1"/>
            </a:lvl5pPr>
            <a:lvl6pPr marL="2682164" indent="0">
              <a:buNone/>
              <a:defRPr sz="1900" b="1"/>
            </a:lvl6pPr>
            <a:lvl7pPr marL="3218597" indent="0">
              <a:buNone/>
              <a:defRPr sz="1900" b="1"/>
            </a:lvl7pPr>
            <a:lvl8pPr marL="3755029" indent="0">
              <a:buNone/>
              <a:defRPr sz="1900" b="1"/>
            </a:lvl8pPr>
            <a:lvl9pPr marL="4291462" indent="0">
              <a:buNone/>
              <a:defRPr sz="19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4" y="2174875"/>
            <a:ext cx="4378590" cy="3951288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6B71F-E5F5-4A0E-890A-E016AAB339A5}" type="datetime1">
              <a:rPr lang="ko-KR" altLang="en-US" smtClean="0"/>
              <a:t>2020-07-11 Sat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021B9-18A6-4AF5-A374-48BE1ECA2072}" type="datetime1">
              <a:rPr lang="ko-KR" altLang="en-US" smtClean="0"/>
              <a:t>2020-07-11 Sat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  <a:prstGeom prst="rect">
            <a:avLst/>
          </a:prstGeom>
        </p:spPr>
        <p:txBody>
          <a:bodyPr vert="horz" lIns="107287" tIns="53643" rIns="107287" bIns="53643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107287" tIns="53643" rIns="107287" bIns="53643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</p:spPr>
        <p:txBody>
          <a:bodyPr vert="horz" lIns="107287" tIns="53643" rIns="107287" bIns="53643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E556582-29A5-4912-BEA1-BEA54FAD3E1C}" type="datetime1">
              <a:rPr lang="ko-KR" altLang="en-US" smtClean="0"/>
              <a:pPr/>
              <a:t>2020-07-11 Sat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215251" y="0"/>
            <a:ext cx="2542540" cy="365125"/>
          </a:xfrm>
          <a:prstGeom prst="rect">
            <a:avLst/>
          </a:prstGeom>
        </p:spPr>
        <p:txBody>
          <a:bodyPr vert="horz" lIns="107287" tIns="53643" rIns="107287" bIns="53643" rtlCol="0" anchor="ctr"/>
          <a:lstStyle>
            <a:lvl1pPr algn="r"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51" r:id="rId4"/>
    <p:sldLayoutId id="2147483660" r:id="rId5"/>
    <p:sldLayoutId id="214748366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3" r:id="rId15"/>
  </p:sldLayoutIdLst>
  <p:hf hdr="0" ftr="0" dt="0"/>
  <p:txStyles>
    <p:titleStyle>
      <a:lvl1pPr algn="ctr" defTabSz="1072866" rtl="0" eaLnBrk="1" latinLnBrk="1" hangingPunct="1">
        <a:spcBef>
          <a:spcPct val="0"/>
        </a:spcBef>
        <a:buNone/>
        <a:defRPr sz="5200" kern="1200" spc="-176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402325" indent="-402325" algn="l" defTabSz="1072866" rtl="0" eaLnBrk="1" latinLnBrk="1" hangingPunct="1">
        <a:spcBef>
          <a:spcPct val="20000"/>
        </a:spcBef>
        <a:buFont typeface="Arial" pitchFamily="34" charset="0"/>
        <a:buChar char="•"/>
        <a:defRPr sz="3800" kern="1200" spc="-117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871703" indent="-335270" algn="l" defTabSz="1072866" rtl="0" eaLnBrk="1" latinLnBrk="1" hangingPunct="1">
        <a:spcBef>
          <a:spcPct val="20000"/>
        </a:spcBef>
        <a:buFont typeface="Arial" pitchFamily="34" charset="0"/>
        <a:buChar char="–"/>
        <a:defRPr sz="3300" kern="1200" spc="-117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341082" indent="-268216" algn="l" defTabSz="1072866" rtl="0" eaLnBrk="1" latinLnBrk="1" hangingPunct="1">
        <a:spcBef>
          <a:spcPct val="20000"/>
        </a:spcBef>
        <a:buFont typeface="Arial" pitchFamily="34" charset="0"/>
        <a:buChar char="•"/>
        <a:defRPr sz="2800" kern="1200" spc="-117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877515" indent="-268216" algn="l" defTabSz="1072866" rtl="0" eaLnBrk="1" latinLnBrk="1" hangingPunct="1">
        <a:spcBef>
          <a:spcPct val="20000"/>
        </a:spcBef>
        <a:buFont typeface="Arial" pitchFamily="34" charset="0"/>
        <a:buChar char="–"/>
        <a:defRPr sz="2300" kern="1200" spc="-117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413947" indent="-268216" algn="l" defTabSz="1072866" rtl="0" eaLnBrk="1" latinLnBrk="1" hangingPunct="1">
        <a:spcBef>
          <a:spcPct val="20000"/>
        </a:spcBef>
        <a:buFont typeface="Arial" pitchFamily="34" charset="0"/>
        <a:buChar char="»"/>
        <a:defRPr sz="2300" kern="1200" spc="-117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950380" indent="-268216" algn="l" defTabSz="107286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86813" indent="-268216" algn="l" defTabSz="107286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23246" indent="-268216" algn="l" defTabSz="107286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559678" indent="-268216" algn="l" defTabSz="107286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6433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72866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9298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45731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82164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18597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55029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91462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69132">
              <a:schemeClr val="bg1"/>
            </a:gs>
            <a:gs pos="84000">
              <a:schemeClr val="bg1">
                <a:lumMod val="95000"/>
              </a:schemeClr>
            </a:gs>
            <a:gs pos="100000">
              <a:schemeClr val="bg1">
                <a:lumMod val="85000"/>
                <a:alpha val="64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-208379" y="-436087"/>
            <a:ext cx="4977262" cy="4977262"/>
            <a:chOff x="-243311" y="-501499"/>
            <a:chExt cx="6022487" cy="6022487"/>
          </a:xfrm>
        </p:grpSpPr>
        <p:sp>
          <p:nvSpPr>
            <p:cNvPr id="2" name="직사각형 1"/>
            <p:cNvSpPr/>
            <p:nvPr/>
          </p:nvSpPr>
          <p:spPr>
            <a:xfrm rot="20333980">
              <a:off x="-243311" y="1028884"/>
              <a:ext cx="6022487" cy="447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 rot="18164072">
              <a:off x="-1451676" y="2487389"/>
              <a:ext cx="6022487" cy="447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567518" y="1843339"/>
            <a:ext cx="6018270" cy="1971296"/>
            <a:chOff x="381214" y="2588225"/>
            <a:chExt cx="4859818" cy="1649028"/>
          </a:xfrm>
        </p:grpSpPr>
        <p:sp>
          <p:nvSpPr>
            <p:cNvPr id="5" name="TextBox 4"/>
            <p:cNvSpPr txBox="1"/>
            <p:nvPr/>
          </p:nvSpPr>
          <p:spPr>
            <a:xfrm>
              <a:off x="381214" y="4030772"/>
              <a:ext cx="2964329" cy="206481"/>
            </a:xfrm>
            <a:prstGeom prst="rect">
              <a:avLst/>
            </a:prstGeom>
          </p:spPr>
          <p:txBody>
            <a:bodyPr wrap="square" lIns="107287" tIns="53643" rIns="107287" bIns="53643" rtlCol="0">
              <a:spAutoFit/>
            </a:bodyPr>
            <a:lstStyle/>
            <a:p>
              <a:r>
                <a:rPr lang="en-US" altLang="ko-KR" sz="900" b="1" spc="30" dirty="0">
                  <a:gradFill flip="none" rotWithShape="1">
                    <a:gsLst>
                      <a:gs pos="0">
                        <a:schemeClr val="bg1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1"/>
                    <a:tileRect/>
                  </a:gra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Date- 2020 . 07. 11</a:t>
              </a:r>
              <a:endParaRPr lang="ko-KR" altLang="en-US" sz="900" b="1" spc="30" dirty="0">
                <a:gradFill flip="none" rotWithShape="1">
                  <a:gsLst>
                    <a:gs pos="0">
                      <a:schemeClr val="bg1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81214" y="2588225"/>
              <a:ext cx="4859818" cy="863006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spc="-150" dirty="0">
                  <a:ln w="3175">
                    <a:noFill/>
                  </a:ln>
                  <a:gradFill>
                    <a:gsLst>
                      <a:gs pos="0">
                        <a:schemeClr val="accent5"/>
                      </a:gs>
                      <a:gs pos="100000">
                        <a:schemeClr val="accent5"/>
                      </a:gs>
                    </a:gsLst>
                    <a:lin ang="16200000" scaled="1"/>
                  </a:gra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카페 주문 서비스</a:t>
              </a:r>
              <a:endParaRPr lang="en-US" altLang="ko-KR" sz="2400" b="1" spc="-150" dirty="0">
                <a:ln w="3175">
                  <a:noFill/>
                </a:ln>
                <a:gradFill>
                  <a:gsLst>
                    <a:gs pos="0">
                      <a:schemeClr val="accent5"/>
                    </a:gs>
                    <a:gs pos="100000">
                      <a:schemeClr val="accent5"/>
                    </a:gs>
                  </a:gsLst>
                  <a:lin ang="16200000" scaled="1"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r>
                <a:rPr lang="en-US" altLang="ko-KR" sz="2400" b="1" spc="-150" dirty="0">
                  <a:ln w="3175">
                    <a:noFill/>
                  </a:ln>
                  <a:gradFill>
                    <a:gsLst>
                      <a:gs pos="0">
                        <a:schemeClr val="accent5"/>
                      </a:gs>
                      <a:gs pos="100000">
                        <a:schemeClr val="accent5"/>
                      </a:gs>
                    </a:gsLst>
                    <a:lin ang="16200000" scaled="1"/>
                  </a:gra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‘</a:t>
              </a:r>
              <a:r>
                <a:rPr lang="ko-KR" altLang="en-US" sz="2400" b="1" spc="-150" dirty="0" err="1">
                  <a:ln w="3175">
                    <a:noFill/>
                  </a:ln>
                  <a:gradFill>
                    <a:gsLst>
                      <a:gs pos="0">
                        <a:schemeClr val="accent5"/>
                      </a:gs>
                      <a:gs pos="100000">
                        <a:schemeClr val="accent5"/>
                      </a:gs>
                    </a:gsLst>
                    <a:lin ang="16200000" scaled="1"/>
                  </a:gra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아아맛집</a:t>
              </a:r>
              <a:r>
                <a:rPr lang="en-US" altLang="ko-KR" sz="2400" b="1" spc="-150" dirty="0">
                  <a:ln w="3175">
                    <a:noFill/>
                  </a:ln>
                  <a:gradFill>
                    <a:gsLst>
                      <a:gs pos="0">
                        <a:schemeClr val="accent5"/>
                      </a:gs>
                      <a:gs pos="100000">
                        <a:schemeClr val="accent5"/>
                      </a:gs>
                    </a:gsLst>
                    <a:lin ang="16200000" scaled="1"/>
                  </a:gra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’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1214" y="3744977"/>
              <a:ext cx="3537882" cy="245100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 defTabSz="914400">
                <a:spcBef>
                  <a:spcPct val="0"/>
                </a:spcBef>
              </a:pPr>
              <a:r>
                <a:rPr lang="en-US" altLang="ko-KR" sz="1200" b="1" dirty="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G-bridge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32AE567-0528-4CB2-8ABB-F324AC84AF46}"/>
              </a:ext>
            </a:extLst>
          </p:cNvPr>
          <p:cNvSpPr txBox="1"/>
          <p:nvPr/>
        </p:nvSpPr>
        <p:spPr>
          <a:xfrm>
            <a:off x="5431305" y="5250305"/>
            <a:ext cx="3931702" cy="354555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r" defTabSz="914400">
              <a:spcBef>
                <a:spcPct val="0"/>
              </a:spcBef>
            </a:pPr>
            <a:r>
              <a:rPr lang="en-US" altLang="ko-KR" sz="16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201533745 </a:t>
            </a:r>
            <a:r>
              <a:rPr lang="ko-KR" altLang="en-US" sz="16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문선일</a:t>
            </a:r>
            <a:endParaRPr lang="en-US" altLang="ko-KR" sz="1600" b="1" dirty="0"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50000"/>
                      <a:lumOff val="5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98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17100000">
            <a:off x="-891754" y="3595416"/>
            <a:ext cx="4063408" cy="3052898"/>
            <a:chOff x="-415543" y="-235783"/>
            <a:chExt cx="6022487" cy="4524783"/>
          </a:xfrm>
        </p:grpSpPr>
        <p:sp>
          <p:nvSpPr>
            <p:cNvPr id="8" name="직사각형 7"/>
            <p:cNvSpPr/>
            <p:nvPr/>
          </p:nvSpPr>
          <p:spPr>
            <a:xfrm rot="19928950">
              <a:off x="-415543" y="924252"/>
              <a:ext cx="6022487" cy="4471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 rot="18164072">
              <a:off x="-645210" y="2008133"/>
              <a:ext cx="4524783" cy="3695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 rot="6503895">
            <a:off x="6873027" y="226277"/>
            <a:ext cx="4063408" cy="3052898"/>
            <a:chOff x="-415543" y="-235783"/>
            <a:chExt cx="6022487" cy="4524783"/>
          </a:xfrm>
        </p:grpSpPr>
        <p:sp>
          <p:nvSpPr>
            <p:cNvPr id="11" name="직사각형 10"/>
            <p:cNvSpPr/>
            <p:nvPr/>
          </p:nvSpPr>
          <p:spPr>
            <a:xfrm rot="19928950">
              <a:off x="-415543" y="924252"/>
              <a:ext cx="6022487" cy="4471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18164072">
              <a:off x="-645210" y="2008133"/>
              <a:ext cx="4524783" cy="3695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677F8EC-E8ED-4318-AF55-3E17E5C96D7B}"/>
              </a:ext>
            </a:extLst>
          </p:cNvPr>
          <p:cNvSpPr txBox="1"/>
          <p:nvPr/>
        </p:nvSpPr>
        <p:spPr>
          <a:xfrm>
            <a:off x="2309438" y="94345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목차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256459" y="1806378"/>
            <a:ext cx="4122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400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80743" y="2330020"/>
            <a:ext cx="4122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400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	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96886" y="2913804"/>
            <a:ext cx="10961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400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94032D-3FE1-4CCE-AAAE-D3C1F029FCC6}"/>
              </a:ext>
            </a:extLst>
          </p:cNvPr>
          <p:cNvSpPr txBox="1"/>
          <p:nvPr/>
        </p:nvSpPr>
        <p:spPr>
          <a:xfrm>
            <a:off x="2942481" y="1806378"/>
            <a:ext cx="130997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 목적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06D010-DCD4-4198-A6BC-8857D1B30B9F}"/>
              </a:ext>
            </a:extLst>
          </p:cNvPr>
          <p:cNvSpPr txBox="1"/>
          <p:nvPr/>
        </p:nvSpPr>
        <p:spPr>
          <a:xfrm>
            <a:off x="2921030" y="2378347"/>
            <a:ext cx="183255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구성도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8D04C1-F296-4A88-BD12-4A3B462DE8F1}"/>
              </a:ext>
            </a:extLst>
          </p:cNvPr>
          <p:cNvSpPr txBox="1"/>
          <p:nvPr/>
        </p:nvSpPr>
        <p:spPr>
          <a:xfrm>
            <a:off x="2942481" y="2959971"/>
            <a:ext cx="130997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시연 영상</a:t>
            </a:r>
          </a:p>
        </p:txBody>
      </p:sp>
    </p:spTree>
    <p:extLst>
      <p:ext uri="{BB962C8B-B14F-4D97-AF65-F5344CB8AC3E}">
        <p14:creationId xmlns:p14="http://schemas.microsoft.com/office/powerpoint/2010/main" val="162228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382447" y="601008"/>
            <a:ext cx="2961911" cy="86409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2000" b="1" spc="-100" dirty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개발 목적</a:t>
            </a:r>
            <a:endParaRPr lang="en-US" altLang="ko-KR" sz="2000" b="1" spc="-100" dirty="0">
              <a:solidFill>
                <a:schemeClr val="accent5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98251" y="1469072"/>
            <a:ext cx="8892988" cy="377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-25400" y="6657975"/>
            <a:ext cx="9972000" cy="209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E7B17-E5A9-4704-9C6E-C93D3A52979C}"/>
              </a:ext>
            </a:extLst>
          </p:cNvPr>
          <p:cNvSpPr txBox="1"/>
          <p:nvPr/>
        </p:nvSpPr>
        <p:spPr>
          <a:xfrm>
            <a:off x="322931" y="2064836"/>
            <a:ext cx="2649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앱을 통한 주문</a:t>
            </a:r>
            <a:endParaRPr lang="en-US" altLang="ko-KR" sz="20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B3677-CE3C-4731-B38E-772E80B759C3}"/>
              </a:ext>
            </a:extLst>
          </p:cNvPr>
          <p:cNvSpPr txBox="1"/>
          <p:nvPr/>
        </p:nvSpPr>
        <p:spPr>
          <a:xfrm>
            <a:off x="487223" y="3831352"/>
            <a:ext cx="2473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진동 벨</a:t>
            </a:r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번호표 대체</a:t>
            </a:r>
            <a:endParaRPr lang="en-US" altLang="ko-KR" sz="20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푸시 알림</a:t>
            </a:r>
            <a:endParaRPr lang="en-US" altLang="ko-KR" sz="20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6ADAC-FF62-4CC0-89D6-D15A5A1FA686}"/>
              </a:ext>
            </a:extLst>
          </p:cNvPr>
          <p:cNvSpPr txBox="1"/>
          <p:nvPr/>
        </p:nvSpPr>
        <p:spPr>
          <a:xfrm>
            <a:off x="3341111" y="3720049"/>
            <a:ext cx="32072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받아갈 때까지 </a:t>
            </a:r>
            <a:endParaRPr lang="en-US" altLang="ko-KR" sz="2000" b="1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계속 신경 쓰고 있을 필요 없음</a:t>
            </a:r>
            <a:endParaRPr lang="en-US" altLang="ko-KR" sz="2000" b="1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매장에 </a:t>
            </a:r>
            <a:r>
              <a:rPr lang="ko-KR" altLang="en-US" sz="2000" b="1" dirty="0" err="1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진동벨을</a:t>
            </a:r>
            <a:r>
              <a:rPr lang="ko-KR" altLang="en-US" sz="2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구비할 </a:t>
            </a:r>
            <a:endParaRPr lang="en-US" altLang="ko-KR" sz="2000" b="1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필요가 없음</a:t>
            </a:r>
            <a:endParaRPr lang="en-US" altLang="ko-KR" sz="2000" b="1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E674A1-7B1E-43AB-B26E-2406C5612AC3}"/>
              </a:ext>
            </a:extLst>
          </p:cNvPr>
          <p:cNvSpPr txBox="1"/>
          <p:nvPr/>
        </p:nvSpPr>
        <p:spPr>
          <a:xfrm>
            <a:off x="3391291" y="1933686"/>
            <a:ext cx="30128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매니저가 주문 접수로 인해낭비 되는 시간을 줄임 </a:t>
            </a:r>
            <a:endParaRPr lang="en-US" altLang="ko-KR" sz="2000" b="1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키오스크도 바쁠 때는 뒷사람때문에 빨리 골라야 하는 눈치를 안 봐도 됨</a:t>
            </a:r>
            <a:r>
              <a:rPr lang="en-US" altLang="ko-KR" sz="2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DD04F374-CE39-4275-B59A-9E18E2519277}"/>
              </a:ext>
            </a:extLst>
          </p:cNvPr>
          <p:cNvSpPr/>
          <p:nvPr/>
        </p:nvSpPr>
        <p:spPr>
          <a:xfrm>
            <a:off x="2747574" y="3785859"/>
            <a:ext cx="448876" cy="46166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5CAA1BD2-4B2C-4710-80B2-B72A8DFEB9B5}"/>
              </a:ext>
            </a:extLst>
          </p:cNvPr>
          <p:cNvSpPr/>
          <p:nvPr/>
        </p:nvSpPr>
        <p:spPr>
          <a:xfrm>
            <a:off x="2690624" y="2003637"/>
            <a:ext cx="448876" cy="46166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0EFB54-2DFE-4ED5-9066-8572EBB449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939" y="2149913"/>
            <a:ext cx="2400300" cy="246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3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正方形/長方形 19"/>
          <p:cNvSpPr/>
          <p:nvPr/>
        </p:nvSpPr>
        <p:spPr>
          <a:xfrm>
            <a:off x="3956267" y="4829505"/>
            <a:ext cx="1861009" cy="101339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382447" y="616248"/>
            <a:ext cx="9008792" cy="86409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2000" b="1" spc="-100" dirty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시스템 구조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98251" y="1484312"/>
            <a:ext cx="8892988" cy="377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-25400" y="6657975"/>
            <a:ext cx="9972000" cy="209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2C4FFEB-BD09-44EC-B783-545B0BB8650B}"/>
              </a:ext>
            </a:extLst>
          </p:cNvPr>
          <p:cNvGrpSpPr/>
          <p:nvPr/>
        </p:nvGrpSpPr>
        <p:grpSpPr>
          <a:xfrm>
            <a:off x="3643680" y="1799588"/>
            <a:ext cx="6002070" cy="4747826"/>
            <a:chOff x="567461" y="1726131"/>
            <a:chExt cx="6002070" cy="4747826"/>
          </a:xfrm>
        </p:grpSpPr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254DB0AC-C1ED-4B47-A986-554DC96EE1B9}"/>
                </a:ext>
              </a:extLst>
            </p:cNvPr>
            <p:cNvSpPr/>
            <p:nvPr/>
          </p:nvSpPr>
          <p:spPr>
            <a:xfrm>
              <a:off x="567461" y="3774229"/>
              <a:ext cx="2429899" cy="664679"/>
            </a:xfrm>
            <a:prstGeom prst="roundRect">
              <a:avLst/>
            </a:prstGeom>
            <a:solidFill>
              <a:srgbClr val="E9DD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94085E20-29FE-44C8-848C-F402EDB26927}"/>
                </a:ext>
              </a:extLst>
            </p:cNvPr>
            <p:cNvSpPr/>
            <p:nvPr/>
          </p:nvSpPr>
          <p:spPr>
            <a:xfrm>
              <a:off x="3619854" y="2423810"/>
              <a:ext cx="2949677" cy="4050147"/>
            </a:xfrm>
            <a:prstGeom prst="roundRect">
              <a:avLst/>
            </a:prstGeom>
            <a:solidFill>
              <a:srgbClr val="609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DBA2A7A-176C-4047-8E9E-EBDC32CAE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45565" y="1726131"/>
              <a:ext cx="1148577" cy="114857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542BCA-EF1F-40F7-8490-3A86C77DFE1D}"/>
                </a:ext>
              </a:extLst>
            </p:cNvPr>
            <p:cNvSpPr txBox="1"/>
            <p:nvPr/>
          </p:nvSpPr>
          <p:spPr>
            <a:xfrm>
              <a:off x="4292456" y="2049664"/>
              <a:ext cx="7088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사용자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0C810A2-831E-41D3-94FC-78ABA5ABF5D2}"/>
                </a:ext>
              </a:extLst>
            </p:cNvPr>
            <p:cNvSpPr/>
            <p:nvPr/>
          </p:nvSpPr>
          <p:spPr>
            <a:xfrm>
              <a:off x="3904990" y="2917459"/>
              <a:ext cx="2369573" cy="373625"/>
            </a:xfrm>
            <a:prstGeom prst="rect">
              <a:avLst/>
            </a:prstGeom>
            <a:solidFill>
              <a:srgbClr val="85C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로그인</a:t>
              </a:r>
              <a:r>
                <a:rPr lang="en-US" altLang="ko-KR" sz="1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/</a:t>
              </a:r>
              <a:r>
                <a:rPr lang="ko-KR" altLang="en-US" sz="1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로그아웃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A9BEB22-7B0B-4D2C-A04A-1B6524C9A00B}"/>
                </a:ext>
              </a:extLst>
            </p:cNvPr>
            <p:cNvSpPr/>
            <p:nvPr/>
          </p:nvSpPr>
          <p:spPr>
            <a:xfrm>
              <a:off x="3904990" y="3423822"/>
              <a:ext cx="2369573" cy="373625"/>
            </a:xfrm>
            <a:prstGeom prst="rect">
              <a:avLst/>
            </a:prstGeom>
            <a:solidFill>
              <a:srgbClr val="85C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회원가입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3BFD110-6472-4619-8C3A-3E459F95A40A}"/>
                </a:ext>
              </a:extLst>
            </p:cNvPr>
            <p:cNvSpPr/>
            <p:nvPr/>
          </p:nvSpPr>
          <p:spPr>
            <a:xfrm>
              <a:off x="3904990" y="3930185"/>
              <a:ext cx="2369573" cy="373625"/>
            </a:xfrm>
            <a:prstGeom prst="rect">
              <a:avLst/>
            </a:prstGeom>
            <a:solidFill>
              <a:srgbClr val="85C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카테고리별 목록 조회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FEB2EAE-8BE5-411B-A90E-78484A8A81FC}"/>
                </a:ext>
              </a:extLst>
            </p:cNvPr>
            <p:cNvSpPr/>
            <p:nvPr/>
          </p:nvSpPr>
          <p:spPr>
            <a:xfrm>
              <a:off x="3904989" y="5383713"/>
              <a:ext cx="2369573" cy="373625"/>
            </a:xfrm>
            <a:prstGeom prst="rect">
              <a:avLst/>
            </a:prstGeom>
            <a:solidFill>
              <a:srgbClr val="85C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카드 정보 저장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5C6805F-3BD5-4D9C-B556-603868D6AD2B}"/>
                </a:ext>
              </a:extLst>
            </p:cNvPr>
            <p:cNvSpPr/>
            <p:nvPr/>
          </p:nvSpPr>
          <p:spPr>
            <a:xfrm>
              <a:off x="3904989" y="4448669"/>
              <a:ext cx="2369573" cy="373625"/>
            </a:xfrm>
            <a:prstGeom prst="rect">
              <a:avLst/>
            </a:prstGeom>
            <a:solidFill>
              <a:srgbClr val="85C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주문하기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1A6DBD2-3BE0-4DE3-844B-B185718E74DD}"/>
                </a:ext>
              </a:extLst>
            </p:cNvPr>
            <p:cNvSpPr/>
            <p:nvPr/>
          </p:nvSpPr>
          <p:spPr>
            <a:xfrm>
              <a:off x="3904990" y="4936529"/>
              <a:ext cx="2369573" cy="373625"/>
            </a:xfrm>
            <a:prstGeom prst="rect">
              <a:avLst/>
            </a:prstGeom>
            <a:solidFill>
              <a:srgbClr val="85C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주문 내역 조회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EB9136D-D1D2-41CD-995B-DDB94DAF5682}"/>
                </a:ext>
              </a:extLst>
            </p:cNvPr>
            <p:cNvSpPr/>
            <p:nvPr/>
          </p:nvSpPr>
          <p:spPr>
            <a:xfrm>
              <a:off x="880048" y="3902394"/>
              <a:ext cx="1861152" cy="373625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REST API</a:t>
              </a:r>
              <a:endParaRPr lang="ko-KR" altLang="en-US" sz="1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cxnSp>
          <p:nvCxnSpPr>
            <p:cNvPr id="61" name="연결선: 꺾임 60">
              <a:extLst>
                <a:ext uri="{FF2B5EF4-FFF2-40B4-BE49-F238E27FC236}">
                  <a16:creationId xmlns:a16="http://schemas.microsoft.com/office/drawing/2014/main" id="{985A81B6-4876-41B6-8A69-2DBF3CCB9862}"/>
                </a:ext>
              </a:extLst>
            </p:cNvPr>
            <p:cNvCxnSpPr>
              <a:cxnSpLocks/>
              <a:stCxn id="16" idx="1"/>
              <a:endCxn id="57" idx="3"/>
            </p:cNvCxnSpPr>
            <p:nvPr/>
          </p:nvCxnSpPr>
          <p:spPr>
            <a:xfrm rot="10800000">
              <a:off x="2997361" y="4106570"/>
              <a:ext cx="907629" cy="528913"/>
            </a:xfrm>
            <a:prstGeom prst="bentConnector3">
              <a:avLst/>
            </a:prstGeom>
            <a:ln w="57150">
              <a:solidFill>
                <a:srgbClr val="FAC56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연결선: 꺾임 65">
              <a:extLst>
                <a:ext uri="{FF2B5EF4-FFF2-40B4-BE49-F238E27FC236}">
                  <a16:creationId xmlns:a16="http://schemas.microsoft.com/office/drawing/2014/main" id="{C7DAD454-4C27-4C5C-8CFC-FFA552A2917B}"/>
                </a:ext>
              </a:extLst>
            </p:cNvPr>
            <p:cNvCxnSpPr>
              <a:cxnSpLocks/>
              <a:stCxn id="50" idx="1"/>
              <a:endCxn id="57" idx="3"/>
            </p:cNvCxnSpPr>
            <p:nvPr/>
          </p:nvCxnSpPr>
          <p:spPr>
            <a:xfrm rot="10800000">
              <a:off x="2997360" y="4106570"/>
              <a:ext cx="907630" cy="1016773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AC56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사각형: 둥근 모서리 6">
            <a:extLst>
              <a:ext uri="{FF2B5EF4-FFF2-40B4-BE49-F238E27FC236}">
                <a16:creationId xmlns:a16="http://schemas.microsoft.com/office/drawing/2014/main" id="{94085E20-29FE-44C8-848C-F402EDB26927}"/>
              </a:ext>
            </a:extLst>
          </p:cNvPr>
          <p:cNvSpPr/>
          <p:nvPr/>
        </p:nvSpPr>
        <p:spPr>
          <a:xfrm>
            <a:off x="288666" y="2466520"/>
            <a:ext cx="2949677" cy="2163469"/>
          </a:xfrm>
          <a:prstGeom prst="roundRect">
            <a:avLst/>
          </a:prstGeom>
          <a:solidFill>
            <a:srgbClr val="609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9542BCA-EF1F-40F7-8490-3A86C77DFE1D}"/>
              </a:ext>
            </a:extLst>
          </p:cNvPr>
          <p:cNvSpPr txBox="1"/>
          <p:nvPr/>
        </p:nvSpPr>
        <p:spPr>
          <a:xfrm>
            <a:off x="1294465" y="2123121"/>
            <a:ext cx="708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매니저</a:t>
            </a:r>
          </a:p>
        </p:txBody>
      </p:sp>
      <p:cxnSp>
        <p:nvCxnSpPr>
          <p:cNvPr id="40" name="연결선: 꺾임 65">
            <a:extLst>
              <a:ext uri="{FF2B5EF4-FFF2-40B4-BE49-F238E27FC236}">
                <a16:creationId xmlns:a16="http://schemas.microsoft.com/office/drawing/2014/main" id="{C7DAD454-4C27-4C5C-8CFC-FFA552A2917B}"/>
              </a:ext>
            </a:extLst>
          </p:cNvPr>
          <p:cNvCxnSpPr>
            <a:cxnSpLocks/>
            <a:endCxn id="57" idx="3"/>
          </p:cNvCxnSpPr>
          <p:nvPr/>
        </p:nvCxnSpPr>
        <p:spPr>
          <a:xfrm rot="10800000">
            <a:off x="6073580" y="4180026"/>
            <a:ext cx="912545" cy="2035046"/>
          </a:xfrm>
          <a:prstGeom prst="bentConnector3">
            <a:avLst>
              <a:gd name="adj1" fmla="val 50000"/>
            </a:avLst>
          </a:prstGeom>
          <a:ln w="57150">
            <a:solidFill>
              <a:srgbClr val="FAC5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65">
            <a:extLst>
              <a:ext uri="{FF2B5EF4-FFF2-40B4-BE49-F238E27FC236}">
                <a16:creationId xmlns:a16="http://schemas.microsoft.com/office/drawing/2014/main" id="{C7DAD454-4C27-4C5C-8CFC-FFA552A2917B}"/>
              </a:ext>
            </a:extLst>
          </p:cNvPr>
          <p:cNvCxnSpPr>
            <a:cxnSpLocks/>
            <a:stCxn id="12" idx="1"/>
            <a:endCxn id="57" idx="3"/>
          </p:cNvCxnSpPr>
          <p:nvPr/>
        </p:nvCxnSpPr>
        <p:spPr>
          <a:xfrm rot="10800000" flipV="1">
            <a:off x="6073579" y="3684092"/>
            <a:ext cx="907630" cy="495934"/>
          </a:xfrm>
          <a:prstGeom prst="bentConnector3">
            <a:avLst>
              <a:gd name="adj1" fmla="val 50000"/>
            </a:avLst>
          </a:prstGeom>
          <a:ln w="57150">
            <a:solidFill>
              <a:srgbClr val="FAC5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60">
            <a:extLst>
              <a:ext uri="{FF2B5EF4-FFF2-40B4-BE49-F238E27FC236}">
                <a16:creationId xmlns:a16="http://schemas.microsoft.com/office/drawing/2014/main" id="{985A81B6-4876-41B6-8A69-2DBF3CCB9862}"/>
              </a:ext>
            </a:extLst>
          </p:cNvPr>
          <p:cNvCxnSpPr>
            <a:cxnSpLocks/>
            <a:stCxn id="4" idx="1"/>
            <a:endCxn id="57" idx="3"/>
          </p:cNvCxnSpPr>
          <p:nvPr/>
        </p:nvCxnSpPr>
        <p:spPr>
          <a:xfrm rot="10800000" flipV="1">
            <a:off x="6073579" y="3177728"/>
            <a:ext cx="907630" cy="1002297"/>
          </a:xfrm>
          <a:prstGeom prst="bentConnector3">
            <a:avLst>
              <a:gd name="adj1" fmla="val 50000"/>
            </a:avLst>
          </a:prstGeom>
          <a:ln w="57150">
            <a:solidFill>
              <a:srgbClr val="FAC5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60">
            <a:extLst>
              <a:ext uri="{FF2B5EF4-FFF2-40B4-BE49-F238E27FC236}">
                <a16:creationId xmlns:a16="http://schemas.microsoft.com/office/drawing/2014/main" id="{985A81B6-4876-41B6-8A69-2DBF3CCB9862}"/>
              </a:ext>
            </a:extLst>
          </p:cNvPr>
          <p:cNvCxnSpPr>
            <a:cxnSpLocks/>
            <a:stCxn id="15" idx="1"/>
            <a:endCxn id="57" idx="3"/>
          </p:cNvCxnSpPr>
          <p:nvPr/>
        </p:nvCxnSpPr>
        <p:spPr>
          <a:xfrm rot="10800000">
            <a:off x="6073580" y="4180027"/>
            <a:ext cx="907629" cy="1463957"/>
          </a:xfrm>
          <a:prstGeom prst="bentConnector3">
            <a:avLst>
              <a:gd name="adj1" fmla="val 50000"/>
            </a:avLst>
          </a:prstGeom>
          <a:ln w="57150">
            <a:solidFill>
              <a:srgbClr val="FAC5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60">
            <a:extLst>
              <a:ext uri="{FF2B5EF4-FFF2-40B4-BE49-F238E27FC236}">
                <a16:creationId xmlns:a16="http://schemas.microsoft.com/office/drawing/2014/main" id="{985A81B6-4876-41B6-8A69-2DBF3CCB9862}"/>
              </a:ext>
            </a:extLst>
          </p:cNvPr>
          <p:cNvCxnSpPr>
            <a:cxnSpLocks/>
            <a:stCxn id="13" idx="1"/>
            <a:endCxn id="57" idx="3"/>
          </p:cNvCxnSpPr>
          <p:nvPr/>
        </p:nvCxnSpPr>
        <p:spPr>
          <a:xfrm rot="10800000">
            <a:off x="6073579" y="4180027"/>
            <a:ext cx="907630" cy="10429"/>
          </a:xfrm>
          <a:prstGeom prst="bentConnector3">
            <a:avLst>
              <a:gd name="adj1" fmla="val 50000"/>
            </a:avLst>
          </a:prstGeom>
          <a:ln w="57150">
            <a:solidFill>
              <a:srgbClr val="FAC5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0C810A2-831E-41D3-94FC-78ABA5ABF5D2}"/>
              </a:ext>
            </a:extLst>
          </p:cNvPr>
          <p:cNvSpPr/>
          <p:nvPr/>
        </p:nvSpPr>
        <p:spPr>
          <a:xfrm>
            <a:off x="578716" y="3000901"/>
            <a:ext cx="2369573" cy="373625"/>
          </a:xfrm>
          <a:prstGeom prst="rect">
            <a:avLst/>
          </a:prstGeom>
          <a:solidFill>
            <a:srgbClr val="85C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0C810A2-831E-41D3-94FC-78ABA5ABF5D2}"/>
              </a:ext>
            </a:extLst>
          </p:cNvPr>
          <p:cNvSpPr/>
          <p:nvPr/>
        </p:nvSpPr>
        <p:spPr>
          <a:xfrm>
            <a:off x="578717" y="3474061"/>
            <a:ext cx="2369573" cy="373625"/>
          </a:xfrm>
          <a:prstGeom prst="rect">
            <a:avLst/>
          </a:prstGeom>
          <a:solidFill>
            <a:srgbClr val="85C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주문 확인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0C810A2-831E-41D3-94FC-78ABA5ABF5D2}"/>
              </a:ext>
            </a:extLst>
          </p:cNvPr>
          <p:cNvSpPr/>
          <p:nvPr/>
        </p:nvSpPr>
        <p:spPr>
          <a:xfrm>
            <a:off x="578717" y="3953737"/>
            <a:ext cx="2369573" cy="373625"/>
          </a:xfrm>
          <a:prstGeom prst="rect">
            <a:avLst/>
          </a:prstGeom>
          <a:solidFill>
            <a:srgbClr val="85C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주문 완료 알림</a:t>
            </a:r>
          </a:p>
        </p:txBody>
      </p:sp>
      <p:cxnSp>
        <p:nvCxnSpPr>
          <p:cNvPr id="75" name="연결선: 꺾임 60">
            <a:extLst>
              <a:ext uri="{FF2B5EF4-FFF2-40B4-BE49-F238E27FC236}">
                <a16:creationId xmlns:a16="http://schemas.microsoft.com/office/drawing/2014/main" id="{985A81B6-4876-41B6-8A69-2DBF3CCB9862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2948289" y="3187714"/>
            <a:ext cx="695391" cy="992312"/>
          </a:xfrm>
          <a:prstGeom prst="bentConnector3">
            <a:avLst>
              <a:gd name="adj1" fmla="val 50000"/>
            </a:avLst>
          </a:prstGeom>
          <a:ln w="57150">
            <a:solidFill>
              <a:srgbClr val="FAC5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60">
            <a:extLst>
              <a:ext uri="{FF2B5EF4-FFF2-40B4-BE49-F238E27FC236}">
                <a16:creationId xmlns:a16="http://schemas.microsoft.com/office/drawing/2014/main" id="{985A81B6-4876-41B6-8A69-2DBF3CCB9862}"/>
              </a:ext>
            </a:extLst>
          </p:cNvPr>
          <p:cNvCxnSpPr>
            <a:cxnSpLocks/>
            <a:stCxn id="65" idx="3"/>
            <a:endCxn id="57" idx="1"/>
          </p:cNvCxnSpPr>
          <p:nvPr/>
        </p:nvCxnSpPr>
        <p:spPr>
          <a:xfrm>
            <a:off x="2948290" y="3660874"/>
            <a:ext cx="695390" cy="519152"/>
          </a:xfrm>
          <a:prstGeom prst="bentConnector3">
            <a:avLst>
              <a:gd name="adj1" fmla="val 50000"/>
            </a:avLst>
          </a:prstGeom>
          <a:ln w="57150">
            <a:solidFill>
              <a:srgbClr val="FAC5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꺾임 60">
            <a:extLst>
              <a:ext uri="{FF2B5EF4-FFF2-40B4-BE49-F238E27FC236}">
                <a16:creationId xmlns:a16="http://schemas.microsoft.com/office/drawing/2014/main" id="{985A81B6-4876-41B6-8A69-2DBF3CCB9862}"/>
              </a:ext>
            </a:extLst>
          </p:cNvPr>
          <p:cNvCxnSpPr>
            <a:cxnSpLocks/>
            <a:stCxn id="67" idx="3"/>
            <a:endCxn id="57" idx="1"/>
          </p:cNvCxnSpPr>
          <p:nvPr/>
        </p:nvCxnSpPr>
        <p:spPr>
          <a:xfrm>
            <a:off x="2948290" y="4140550"/>
            <a:ext cx="695390" cy="39476"/>
          </a:xfrm>
          <a:prstGeom prst="bentConnector3">
            <a:avLst>
              <a:gd name="adj1" fmla="val 50000"/>
            </a:avLst>
          </a:prstGeom>
          <a:ln w="57150">
            <a:solidFill>
              <a:srgbClr val="FAC5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연결선: 꺾임 60">
            <a:extLst>
              <a:ext uri="{FF2B5EF4-FFF2-40B4-BE49-F238E27FC236}">
                <a16:creationId xmlns:a16="http://schemas.microsoft.com/office/drawing/2014/main" id="{985A81B6-4876-41B6-8A69-2DBF3CCB9862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3136900" y="4134033"/>
            <a:ext cx="506780" cy="45993"/>
          </a:xfrm>
          <a:prstGeom prst="bentConnector3">
            <a:avLst>
              <a:gd name="adj1" fmla="val 50000"/>
            </a:avLst>
          </a:prstGeom>
          <a:ln w="57150">
            <a:solidFill>
              <a:srgbClr val="FAC5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正方形/長方形 19"/>
          <p:cNvSpPr/>
          <p:nvPr/>
        </p:nvSpPr>
        <p:spPr>
          <a:xfrm>
            <a:off x="3999612" y="2178970"/>
            <a:ext cx="1718040" cy="162389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13486" y="2348974"/>
            <a:ext cx="1290292" cy="1290292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19542BCA-EF1F-40F7-8490-3A86C77DFE1D}"/>
              </a:ext>
            </a:extLst>
          </p:cNvPr>
          <p:cNvSpPr txBox="1"/>
          <p:nvPr/>
        </p:nvSpPr>
        <p:spPr>
          <a:xfrm>
            <a:off x="4243077" y="1749315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서버</a:t>
            </a:r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12" y="1799588"/>
            <a:ext cx="990344" cy="990344"/>
          </a:xfrm>
          <a:prstGeom prst="rect">
            <a:avLst/>
          </a:prstGeom>
        </p:spPr>
      </p:pic>
      <p:cxnSp>
        <p:nvCxnSpPr>
          <p:cNvPr id="161" name="연결선: 꺾임 60">
            <a:extLst>
              <a:ext uri="{FF2B5EF4-FFF2-40B4-BE49-F238E27FC236}">
                <a16:creationId xmlns:a16="http://schemas.microsoft.com/office/drawing/2014/main" id="{985A81B6-4876-41B6-8A69-2DBF3CCB986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99190" y="4648183"/>
            <a:ext cx="300480" cy="12700"/>
          </a:xfrm>
          <a:prstGeom prst="bentConnector3">
            <a:avLst>
              <a:gd name="adj1" fmla="val 50000"/>
            </a:avLst>
          </a:prstGeom>
          <a:ln w="57150">
            <a:solidFill>
              <a:srgbClr val="FAC5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6" name="그림 16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99612" y="4946928"/>
            <a:ext cx="1748647" cy="810308"/>
          </a:xfrm>
          <a:prstGeom prst="rect">
            <a:avLst/>
          </a:prstGeom>
        </p:spPr>
      </p:pic>
      <p:cxnSp>
        <p:nvCxnSpPr>
          <p:cNvPr id="174" name="연결선: 꺾임 60">
            <a:extLst>
              <a:ext uri="{FF2B5EF4-FFF2-40B4-BE49-F238E27FC236}">
                <a16:creationId xmlns:a16="http://schemas.microsoft.com/office/drawing/2014/main" id="{985A81B6-4876-41B6-8A69-2DBF3CCB9862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91809" y="4663724"/>
            <a:ext cx="344261" cy="1"/>
          </a:xfrm>
          <a:prstGeom prst="bentConnector3">
            <a:avLst>
              <a:gd name="adj1" fmla="val 50000"/>
            </a:avLst>
          </a:prstGeom>
          <a:ln w="57150">
            <a:solidFill>
              <a:srgbClr val="FAC5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19542BCA-EF1F-40F7-8490-3A86C77DFE1D}"/>
              </a:ext>
            </a:extLst>
          </p:cNvPr>
          <p:cNvSpPr txBox="1"/>
          <p:nvPr/>
        </p:nvSpPr>
        <p:spPr>
          <a:xfrm>
            <a:off x="4068349" y="5959161"/>
            <a:ext cx="163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통합 데이터베이스</a:t>
            </a:r>
            <a:endParaRPr lang="ko-KR" altLang="en-US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6DD3371-383D-4B23-8B09-8FC4C03F2DF9}"/>
              </a:ext>
            </a:extLst>
          </p:cNvPr>
          <p:cNvSpPr/>
          <p:nvPr/>
        </p:nvSpPr>
        <p:spPr>
          <a:xfrm>
            <a:off x="6981208" y="5993941"/>
            <a:ext cx="2369573" cy="373625"/>
          </a:xfrm>
          <a:prstGeom prst="rect">
            <a:avLst/>
          </a:prstGeom>
          <a:solidFill>
            <a:srgbClr val="85C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완료 내역 알림 받기</a:t>
            </a:r>
          </a:p>
        </p:txBody>
      </p:sp>
    </p:spTree>
    <p:extLst>
      <p:ext uri="{BB962C8B-B14F-4D97-AF65-F5344CB8AC3E}">
        <p14:creationId xmlns:p14="http://schemas.microsoft.com/office/powerpoint/2010/main" val="384538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25400" y="6657975"/>
            <a:ext cx="9972000" cy="209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제목 1">
            <a:extLst>
              <a:ext uri="{FF2B5EF4-FFF2-40B4-BE49-F238E27FC236}">
                <a16:creationId xmlns:a16="http://schemas.microsoft.com/office/drawing/2014/main" id="{98894601-B3A2-4276-95E4-62ED2150A24E}"/>
              </a:ext>
            </a:extLst>
          </p:cNvPr>
          <p:cNvSpPr txBox="1">
            <a:spLocks/>
          </p:cNvSpPr>
          <p:nvPr/>
        </p:nvSpPr>
        <p:spPr>
          <a:xfrm>
            <a:off x="197621" y="123073"/>
            <a:ext cx="4919128" cy="54015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2000" b="1" spc="-100" dirty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메뉴 구조도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C26D9F7-AB2C-49F2-87B9-98BC500D6CC1}"/>
              </a:ext>
            </a:extLst>
          </p:cNvPr>
          <p:cNvSpPr/>
          <p:nvPr/>
        </p:nvSpPr>
        <p:spPr>
          <a:xfrm flipV="1">
            <a:off x="313425" y="621472"/>
            <a:ext cx="8088191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CD91F6-ED69-48C3-8394-966FB5394746}"/>
              </a:ext>
            </a:extLst>
          </p:cNvPr>
          <p:cNvSpPr/>
          <p:nvPr/>
        </p:nvSpPr>
        <p:spPr>
          <a:xfrm>
            <a:off x="123273" y="747192"/>
            <a:ext cx="1195440" cy="386757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로그인 화면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2275A0A-B025-4811-9CB2-DF99FEE7438E}"/>
              </a:ext>
            </a:extLst>
          </p:cNvPr>
          <p:cNvSpPr/>
          <p:nvPr/>
        </p:nvSpPr>
        <p:spPr>
          <a:xfrm>
            <a:off x="28209" y="1867871"/>
            <a:ext cx="1540812" cy="386757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로그인</a:t>
            </a: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ko-KR" altLang="en-US" sz="1400" dirty="0">
                <a:solidFill>
                  <a:schemeClr val="tx1"/>
                </a:solidFill>
              </a:rPr>
              <a:t>로그아웃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F1926E-7994-4798-8D49-698AE337DF51}"/>
              </a:ext>
            </a:extLst>
          </p:cNvPr>
          <p:cNvSpPr/>
          <p:nvPr/>
        </p:nvSpPr>
        <p:spPr>
          <a:xfrm>
            <a:off x="2243824" y="755793"/>
            <a:ext cx="1408545" cy="386757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4AC776-D9E2-48A1-970A-76F8732AEC51}"/>
              </a:ext>
            </a:extLst>
          </p:cNvPr>
          <p:cNvSpPr/>
          <p:nvPr/>
        </p:nvSpPr>
        <p:spPr>
          <a:xfrm>
            <a:off x="59878" y="2700656"/>
            <a:ext cx="1554788" cy="386757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일반 사용자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9BBBF76-41BD-4861-9F84-BE740D59709D}"/>
              </a:ext>
            </a:extLst>
          </p:cNvPr>
          <p:cNvSpPr/>
          <p:nvPr/>
        </p:nvSpPr>
        <p:spPr>
          <a:xfrm>
            <a:off x="7882207" y="2682666"/>
            <a:ext cx="1554788" cy="386757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매니저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8EAD80-6008-4E2C-AA18-A60A55632270}"/>
              </a:ext>
            </a:extLst>
          </p:cNvPr>
          <p:cNvSpPr/>
          <p:nvPr/>
        </p:nvSpPr>
        <p:spPr>
          <a:xfrm>
            <a:off x="41871" y="3492662"/>
            <a:ext cx="1681787" cy="38675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카테고리별 선택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2C2123-9069-450E-86C1-B1EBBED4E80D}"/>
              </a:ext>
            </a:extLst>
          </p:cNvPr>
          <p:cNvSpPr/>
          <p:nvPr/>
        </p:nvSpPr>
        <p:spPr>
          <a:xfrm>
            <a:off x="2112134" y="6001774"/>
            <a:ext cx="1554788" cy="38675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주문 내역 확인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8454939-8AB2-4631-B7DE-ED8CD05BA9E0}"/>
              </a:ext>
            </a:extLst>
          </p:cNvPr>
          <p:cNvSpPr/>
          <p:nvPr/>
        </p:nvSpPr>
        <p:spPr>
          <a:xfrm>
            <a:off x="124413" y="4363645"/>
            <a:ext cx="1236802" cy="38675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Coffee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FC9E35-4269-460F-8BC7-F0214817A678}"/>
              </a:ext>
            </a:extLst>
          </p:cNvPr>
          <p:cNvSpPr/>
          <p:nvPr/>
        </p:nvSpPr>
        <p:spPr>
          <a:xfrm>
            <a:off x="1569021" y="4363645"/>
            <a:ext cx="1236802" cy="38675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Non-Coffee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145E9FE-B53E-4FF2-8777-D941935776F0}"/>
              </a:ext>
            </a:extLst>
          </p:cNvPr>
          <p:cNvSpPr/>
          <p:nvPr/>
        </p:nvSpPr>
        <p:spPr>
          <a:xfrm>
            <a:off x="7976496" y="5350146"/>
            <a:ext cx="1366210" cy="38675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주문 확인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6AC68D-C53B-4E9C-BF39-8408657FB8DA}"/>
              </a:ext>
            </a:extLst>
          </p:cNvPr>
          <p:cNvSpPr/>
          <p:nvPr/>
        </p:nvSpPr>
        <p:spPr>
          <a:xfrm>
            <a:off x="7976496" y="6068404"/>
            <a:ext cx="1366211" cy="38675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완료 처리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F1B6576-C28E-4D8B-81E4-66A2F085E590}"/>
              </a:ext>
            </a:extLst>
          </p:cNvPr>
          <p:cNvSpPr/>
          <p:nvPr/>
        </p:nvSpPr>
        <p:spPr>
          <a:xfrm>
            <a:off x="5450677" y="5305224"/>
            <a:ext cx="1554788" cy="38675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주문 목록 추가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3DB4D74-2265-4AA2-B291-04D6B1516CC5}"/>
              </a:ext>
            </a:extLst>
          </p:cNvPr>
          <p:cNvSpPr/>
          <p:nvPr/>
        </p:nvSpPr>
        <p:spPr>
          <a:xfrm>
            <a:off x="4557521" y="4363645"/>
            <a:ext cx="1236803" cy="38675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Dessert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DAE5F-F431-497F-8DF5-1709F6BC84E1}"/>
              </a:ext>
            </a:extLst>
          </p:cNvPr>
          <p:cNvSpPr/>
          <p:nvPr/>
        </p:nvSpPr>
        <p:spPr>
          <a:xfrm>
            <a:off x="3063271" y="4363645"/>
            <a:ext cx="1236802" cy="38675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Tea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60989B8-9CAE-494F-8B6E-B977AA1DAC89}"/>
              </a:ext>
            </a:extLst>
          </p:cNvPr>
          <p:cNvSpPr/>
          <p:nvPr/>
        </p:nvSpPr>
        <p:spPr>
          <a:xfrm>
            <a:off x="5450676" y="6026634"/>
            <a:ext cx="1554788" cy="38675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결제하기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8805585-5C4D-413B-BB79-0DA2B8DCC50E}"/>
              </a:ext>
            </a:extLst>
          </p:cNvPr>
          <p:cNvCxnSpPr>
            <a:stCxn id="7" idx="2"/>
          </p:cNvCxnSpPr>
          <p:nvPr/>
        </p:nvCxnSpPr>
        <p:spPr>
          <a:xfrm>
            <a:off x="720993" y="1133949"/>
            <a:ext cx="0" cy="6343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2C7EA81-A3D3-443E-897A-15A5F191981B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837272" y="2346017"/>
            <a:ext cx="2" cy="3546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F9A263D-C8C3-473A-B4AC-8585337BDB6F}"/>
              </a:ext>
            </a:extLst>
          </p:cNvPr>
          <p:cNvCxnSpPr>
            <a:stCxn id="10" idx="2"/>
          </p:cNvCxnSpPr>
          <p:nvPr/>
        </p:nvCxnSpPr>
        <p:spPr>
          <a:xfrm>
            <a:off x="837272" y="3087413"/>
            <a:ext cx="3726" cy="339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251C6FA-47D6-4457-892E-1977BA479A95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1318713" y="940571"/>
            <a:ext cx="925111" cy="86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D153D00E-3E95-43E3-976F-3721E63EA8C6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1569021" y="2061250"/>
            <a:ext cx="6313186" cy="81479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D91A81D-CB24-47B5-AF1C-33097521F27B}"/>
              </a:ext>
            </a:extLst>
          </p:cNvPr>
          <p:cNvCxnSpPr>
            <a:stCxn id="12" idx="2"/>
          </p:cNvCxnSpPr>
          <p:nvPr/>
        </p:nvCxnSpPr>
        <p:spPr>
          <a:xfrm>
            <a:off x="882765" y="3879419"/>
            <a:ext cx="0" cy="4068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572DD3FE-94A2-4C2F-856A-B714E22D0964}"/>
              </a:ext>
            </a:extLst>
          </p:cNvPr>
          <p:cNvCxnSpPr>
            <a:stCxn id="12" idx="3"/>
            <a:endCxn id="15" idx="0"/>
          </p:cNvCxnSpPr>
          <p:nvPr/>
        </p:nvCxnSpPr>
        <p:spPr>
          <a:xfrm>
            <a:off x="1723658" y="3686041"/>
            <a:ext cx="463764" cy="67760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A59EB93F-49B2-4D24-BFD3-6228F4414F88}"/>
              </a:ext>
            </a:extLst>
          </p:cNvPr>
          <p:cNvCxnSpPr>
            <a:stCxn id="12" idx="3"/>
            <a:endCxn id="20" idx="0"/>
          </p:cNvCxnSpPr>
          <p:nvPr/>
        </p:nvCxnSpPr>
        <p:spPr>
          <a:xfrm>
            <a:off x="1723658" y="3686041"/>
            <a:ext cx="1958014" cy="67760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6D79D2C3-77DF-4870-A12E-ACBABA9AEC3B}"/>
              </a:ext>
            </a:extLst>
          </p:cNvPr>
          <p:cNvCxnSpPr>
            <a:stCxn id="12" idx="3"/>
            <a:endCxn id="19" idx="0"/>
          </p:cNvCxnSpPr>
          <p:nvPr/>
        </p:nvCxnSpPr>
        <p:spPr>
          <a:xfrm>
            <a:off x="1723658" y="3686041"/>
            <a:ext cx="3452265" cy="67760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FCCB085-3BD1-4D0A-AD24-41FE3E85165D}"/>
              </a:ext>
            </a:extLst>
          </p:cNvPr>
          <p:cNvCxnSpPr>
            <a:stCxn id="14" idx="2"/>
            <a:endCxn id="18" idx="1"/>
          </p:cNvCxnSpPr>
          <p:nvPr/>
        </p:nvCxnSpPr>
        <p:spPr>
          <a:xfrm rot="16200000" flipH="1">
            <a:off x="2722645" y="2770570"/>
            <a:ext cx="748201" cy="470786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6236BB7D-FB0C-4F0A-BBFF-85D624A93B99}"/>
              </a:ext>
            </a:extLst>
          </p:cNvPr>
          <p:cNvCxnSpPr>
            <a:stCxn id="15" idx="2"/>
            <a:endCxn id="18" idx="1"/>
          </p:cNvCxnSpPr>
          <p:nvPr/>
        </p:nvCxnSpPr>
        <p:spPr>
          <a:xfrm rot="16200000" flipH="1">
            <a:off x="3444949" y="3492874"/>
            <a:ext cx="748201" cy="326325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CEC0FDD3-E87E-4E34-B7F9-F7AD19A03B4B}"/>
              </a:ext>
            </a:extLst>
          </p:cNvPr>
          <p:cNvCxnSpPr>
            <a:stCxn id="20" idx="2"/>
            <a:endCxn id="18" idx="1"/>
          </p:cNvCxnSpPr>
          <p:nvPr/>
        </p:nvCxnSpPr>
        <p:spPr>
          <a:xfrm rot="16200000" flipH="1">
            <a:off x="4192074" y="4239999"/>
            <a:ext cx="748201" cy="176900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393520BF-889D-4D94-9B1F-23829327D4CC}"/>
              </a:ext>
            </a:extLst>
          </p:cNvPr>
          <p:cNvCxnSpPr>
            <a:stCxn id="19" idx="2"/>
            <a:endCxn id="18" idx="1"/>
          </p:cNvCxnSpPr>
          <p:nvPr/>
        </p:nvCxnSpPr>
        <p:spPr>
          <a:xfrm rot="16200000" flipH="1">
            <a:off x="4939200" y="4987125"/>
            <a:ext cx="748201" cy="27475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E0F8C3DA-CCAC-43F0-9E10-F99B5CFEB5BB}"/>
              </a:ext>
            </a:extLst>
          </p:cNvPr>
          <p:cNvCxnSpPr>
            <a:stCxn id="18" idx="2"/>
            <a:endCxn id="21" idx="0"/>
          </p:cNvCxnSpPr>
          <p:nvPr/>
        </p:nvCxnSpPr>
        <p:spPr>
          <a:xfrm rot="5400000">
            <a:off x="6060745" y="5859307"/>
            <a:ext cx="334653" cy="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7FCB3712-50C0-4F46-8DBA-1532A1A158A7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>
            <a:off x="1614666" y="2894035"/>
            <a:ext cx="1274862" cy="310773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B043F8D-7D7C-4976-90F1-073EFE39835A}"/>
              </a:ext>
            </a:extLst>
          </p:cNvPr>
          <p:cNvCxnSpPr>
            <a:stCxn id="11" idx="2"/>
            <a:endCxn id="16" idx="0"/>
          </p:cNvCxnSpPr>
          <p:nvPr/>
        </p:nvCxnSpPr>
        <p:spPr>
          <a:xfrm>
            <a:off x="8659601" y="3069423"/>
            <a:ext cx="0" cy="2280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99A33B2-272D-49DD-B64D-C85707649BA8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8659601" y="5736903"/>
            <a:ext cx="1" cy="3315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80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197621" y="123073"/>
            <a:ext cx="4919128" cy="54015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2000" b="1" spc="-100" dirty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DB</a:t>
            </a:r>
            <a:r>
              <a:rPr lang="ko-KR" altLang="en-US" sz="2000" b="1" spc="-100" dirty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 구조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13425" y="667191"/>
            <a:ext cx="5503715" cy="477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-25400" y="6657975"/>
            <a:ext cx="9972000" cy="209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47CA6D-90B5-4C0B-B28C-673AE55D9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476366"/>
            <a:ext cx="7556499" cy="3213233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DFACD88-506E-4563-9BA7-A33C6428177C}"/>
              </a:ext>
            </a:extLst>
          </p:cNvPr>
          <p:cNvCxnSpPr/>
          <p:nvPr/>
        </p:nvCxnSpPr>
        <p:spPr>
          <a:xfrm>
            <a:off x="4597400" y="3238500"/>
            <a:ext cx="736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6FE950-507A-4824-A7C5-09C35D3F6450}"/>
              </a:ext>
            </a:extLst>
          </p:cNvPr>
          <p:cNvSpPr txBox="1"/>
          <p:nvPr/>
        </p:nvSpPr>
        <p:spPr>
          <a:xfrm>
            <a:off x="4711700" y="2667000"/>
            <a:ext cx="6223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478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23414" y="3067056"/>
            <a:ext cx="3259171" cy="723887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4000" b="1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시연영상</a:t>
            </a:r>
            <a:endParaRPr lang="en-US" altLang="ko-KR" sz="4000" b="1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6200000" scaled="1"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353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738AC8"/>
            </a:gs>
            <a:gs pos="0">
              <a:schemeClr val="bg2">
                <a:lumMod val="7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녹화_2020_07_11_22_21_20_985">
            <a:hlinkClick r:id="" action="ppaction://media"/>
            <a:extLst>
              <a:ext uri="{FF2B5EF4-FFF2-40B4-BE49-F238E27FC236}">
                <a16:creationId xmlns:a16="http://schemas.microsoft.com/office/drawing/2014/main" id="{19E5973E-3F54-461E-B503-623B3D80A9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6025" y="0"/>
            <a:ext cx="7472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0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23414" y="3067056"/>
            <a:ext cx="3259171" cy="723887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4000" b="1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감사합니다</a:t>
            </a:r>
            <a:endParaRPr lang="en-US" altLang="ko-KR" sz="4000" b="1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6200000" scaled="1"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901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메트로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555</TotalTime>
  <Words>141</Words>
  <Application>Microsoft Office PowerPoint</Application>
  <PresentationFormat>A4 용지(210x297mm)</PresentationFormat>
  <Paragraphs>59</Paragraphs>
  <Slides>9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함초롬돋움</vt:lpstr>
      <vt:lpstr>맑은 고딕</vt:lpstr>
      <vt:lpstr>나눔바른고딕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Angry MOMO Presentation</dc:title>
  <dc:creator>madeit-top1</dc:creator>
  <cp:lastModifiedBy>Laze</cp:lastModifiedBy>
  <cp:revision>326</cp:revision>
  <dcterms:created xsi:type="dcterms:W3CDTF">2014-08-30T22:01:36Z</dcterms:created>
  <dcterms:modified xsi:type="dcterms:W3CDTF">2020-07-11T13:32:12Z</dcterms:modified>
</cp:coreProperties>
</file>